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01603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Bob the Builder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0B266E1-EFCD-49C5-A404-1ABD6A852C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33156"/>
            <a:ext cx="7022673" cy="50569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1631</TotalTime>
  <Words>66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2019-04-05T21:37:03Z</dcterms:modified>
  <cp:category>Shooting</cp:category>
</cp:coreProperties>
</file>

<file path=docProps/thumbnail.jpeg>
</file>